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9" r:id="rId11"/>
    <p:sldId id="270" r:id="rId12"/>
    <p:sldId id="278" r:id="rId13"/>
    <p:sldId id="281" r:id="rId14"/>
    <p:sldId id="279" r:id="rId15"/>
    <p:sldId id="282" r:id="rId16"/>
    <p:sldId id="283" r:id="rId17"/>
    <p:sldId id="284" r:id="rId18"/>
    <p:sldId id="28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7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F1B10-5573-4D9D-B130-09102A42353E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EBAAF-2E2C-4CBF-A44F-F21D03E71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12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God hath chosen the foolish things of the world to confound the wise; and God hath chosen the weak things of the world to confound the things which are mighty… 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Corinthians 1:27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BAAF-2E2C-4CBF-A44F-F21D03E716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0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BAAF-2E2C-4CBF-A44F-F21D03E716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68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81CD-DEC9-4D59-8FD6-71E5AEAC9322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8C02-8F32-44E3-84C2-FC0716180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81CD-DEC9-4D59-8FD6-71E5AEAC9322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8C02-8F32-44E3-84C2-FC0716180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81CD-DEC9-4D59-8FD6-71E5AEAC9322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8C02-8F32-44E3-84C2-FC0716180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81CD-DEC9-4D59-8FD6-71E5AEAC9322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8C02-8F32-44E3-84C2-FC0716180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81CD-DEC9-4D59-8FD6-71E5AEAC9322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8C02-8F32-44E3-84C2-FC0716180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81CD-DEC9-4D59-8FD6-71E5AEAC9322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8C02-8F32-44E3-84C2-FC0716180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81CD-DEC9-4D59-8FD6-71E5AEAC9322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8C02-8F32-44E3-84C2-FC0716180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81CD-DEC9-4D59-8FD6-71E5AEAC9322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8C02-8F32-44E3-84C2-FC0716180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81CD-DEC9-4D59-8FD6-71E5AEAC9322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8C02-8F32-44E3-84C2-FC0716180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81CD-DEC9-4D59-8FD6-71E5AEAC9322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8C02-8F32-44E3-84C2-FC0716180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81CD-DEC9-4D59-8FD6-71E5AEAC9322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8C02-8F32-44E3-84C2-FC0716180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381CD-DEC9-4D59-8FD6-71E5AEAC9322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E8C02-8F32-44E3-84C2-FC0716180C1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4000" r="15555" b="7556"/>
          <a:stretch>
            <a:fillRect/>
          </a:stretch>
        </p:blipFill>
        <p:spPr bwMode="auto">
          <a:xfrm>
            <a:off x="28575" y="14287"/>
            <a:ext cx="135378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560" y="0"/>
            <a:ext cx="97231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4900" y="0"/>
            <a:ext cx="113538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-19050"/>
            <a:ext cx="11430000" cy="689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25556" t="33778" r="26667" b="7556"/>
          <a:stretch>
            <a:fillRect/>
          </a:stretch>
        </p:blipFill>
        <p:spPr bwMode="auto">
          <a:xfrm>
            <a:off x="0" y="-175437"/>
            <a:ext cx="9144000" cy="70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8889" t="24000" r="10000" b="4000"/>
          <a:stretch>
            <a:fillRect/>
          </a:stretch>
        </p:blipFill>
        <p:spPr bwMode="auto">
          <a:xfrm>
            <a:off x="-3217333" y="0"/>
            <a:ext cx="123613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3333" t="24000" r="16111" b="4000"/>
          <a:stretch>
            <a:fillRect/>
          </a:stretch>
        </p:blipFill>
        <p:spPr bwMode="auto">
          <a:xfrm>
            <a:off x="0" y="0"/>
            <a:ext cx="12822296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t="24000" r="35556" b="4000"/>
          <a:stretch>
            <a:fillRect/>
          </a:stretch>
        </p:blipFill>
        <p:spPr bwMode="auto">
          <a:xfrm>
            <a:off x="0" y="0"/>
            <a:ext cx="9829800" cy="686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19444" t="24000" r="21667" b="8444"/>
          <a:stretch>
            <a:fillRect/>
          </a:stretch>
        </p:blipFill>
        <p:spPr bwMode="auto">
          <a:xfrm>
            <a:off x="-1" y="0"/>
            <a:ext cx="91399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111" t="18667" r="32778" b="5777"/>
          <a:stretch>
            <a:fillRect/>
          </a:stretch>
        </p:blipFill>
        <p:spPr bwMode="auto">
          <a:xfrm>
            <a:off x="0" y="0"/>
            <a:ext cx="91744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6200" y="3276600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An example of how you can make a difference in life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495800"/>
            <a:ext cx="4305300" cy="1882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0"/>
            <a:ext cx="1005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1676400"/>
            <a:ext cx="36855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Good for nothing drunk…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Gracie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Character muscle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16561" r="31529" b="445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15306" y="3946634"/>
            <a:ext cx="32766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2400" y="4495800"/>
            <a:ext cx="381149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Next York?</a:t>
            </a:r>
          </a:p>
          <a:p>
            <a:endParaRPr lang="en-US" sz="2400" dirty="0"/>
          </a:p>
          <a:p>
            <a:r>
              <a:rPr lang="en-US" sz="2400" dirty="0" smtClean="0"/>
              <a:t>Influence?</a:t>
            </a:r>
          </a:p>
          <a:p>
            <a:endParaRPr lang="en-US" sz="2400" dirty="0"/>
          </a:p>
          <a:p>
            <a:r>
              <a:rPr lang="en-US" sz="2400" dirty="0" smtClean="0"/>
              <a:t>	Buxton and Danforth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5000" t="19556" r="31111" b="7556"/>
          <a:stretch>
            <a:fillRect/>
          </a:stretch>
        </p:blipFill>
        <p:spPr bwMode="auto">
          <a:xfrm>
            <a:off x="-886522" y="0"/>
            <a:ext cx="10259122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57200" y="838200"/>
            <a:ext cx="5187639" cy="206210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Building the Character Muscle</a:t>
            </a:r>
          </a:p>
          <a:p>
            <a:endParaRPr lang="en-US" sz="3200" dirty="0"/>
          </a:p>
          <a:p>
            <a:r>
              <a:rPr lang="en-US" sz="3200" dirty="0" smtClean="0"/>
              <a:t>“Good men better…</a:t>
            </a:r>
          </a:p>
          <a:p>
            <a:r>
              <a:rPr lang="en-US" sz="3200" dirty="0" smtClean="0"/>
              <a:t>…bad men worse.”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1667" t="12444" r="27778" b="17333"/>
          <a:stretch>
            <a:fillRect/>
          </a:stretch>
        </p:blipFill>
        <p:spPr bwMode="auto">
          <a:xfrm>
            <a:off x="0" y="0"/>
            <a:ext cx="94623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xplosion 1 1"/>
          <p:cNvSpPr/>
          <p:nvPr/>
        </p:nvSpPr>
        <p:spPr>
          <a:xfrm>
            <a:off x="1447800" y="1600200"/>
            <a:ext cx="381000" cy="22860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9444" t="24000" r="22778" b="4889"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62000" y="5791200"/>
            <a:ext cx="7863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acts of courage that turn men into heroes</a:t>
            </a: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7167" t="14222" r="22778" b="12889"/>
          <a:stretch/>
        </p:blipFill>
        <p:spPr bwMode="auto">
          <a:xfrm>
            <a:off x="0" y="-490071"/>
            <a:ext cx="9144000" cy="7351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5510" y="-1173480"/>
            <a:ext cx="13495020" cy="92049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5609" y="5943600"/>
            <a:ext cx="7169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today that changes a century of tomorrows…</a:t>
            </a:r>
            <a:endParaRPr lang="en-U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59</Words>
  <Application>Microsoft Office PowerPoint</Application>
  <PresentationFormat>On-screen Show (4:3)</PresentationFormat>
  <Paragraphs>19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Mastriano777</dc:creator>
  <cp:lastModifiedBy>Nzinga A. Curry</cp:lastModifiedBy>
  <cp:revision>14</cp:revision>
  <dcterms:created xsi:type="dcterms:W3CDTF">2016-03-08T02:06:32Z</dcterms:created>
  <dcterms:modified xsi:type="dcterms:W3CDTF">2016-09-15T13:06:41Z</dcterms:modified>
</cp:coreProperties>
</file>